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7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2E426-4E17-4ECD-A767-B28BA5EA1D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B718807-775E-4EB7-AB52-80C4F21A95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95FFDF-E961-4AE7-B6AB-C8A26F7E2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ABCEE-8683-4D9A-A441-B1CD69734240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8C2243-818C-4E9E-BDA8-EDF5858694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1CCD39-DACB-4A69-838A-9104AAE6F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575AD-230A-452C-B11C-C82F320CB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44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9884A-C526-46FE-8ABA-E798DCBDA5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AA44F8-3DED-47E9-9991-BC9154B546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3DF2AF-1F0E-4ED8-9115-0CE666E2D7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ABCEE-8683-4D9A-A441-B1CD69734240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890485-D683-48E9-B35E-11AB94EF61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578815-64AA-4030-8DE3-5C512D74B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575AD-230A-452C-B11C-C82F320CB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510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417EBA-8AEE-4FAA-BA7A-2070A3C6A8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427FCF-82F9-4481-B838-CF141454DB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DC63C5-FDC2-44B4-9590-6B27A94341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ABCEE-8683-4D9A-A441-B1CD69734240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E26CAF-5525-4A9F-B624-918C22AAD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2DB706-F618-4013-9D98-F6CA91B1C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575AD-230A-452C-B11C-C82F320CB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265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E4683D-9155-4E1E-9B22-056311D5AF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D92D2D-F0D7-4F3C-ABD8-0DB1FE8CDF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8A7837-147D-43A6-871F-17DABFB51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ABCEE-8683-4D9A-A441-B1CD69734240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849EA5-FFDA-4B6A-A32B-62A70591C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A7B9CF-B62A-45EE-BBFA-D0B3C4661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575AD-230A-452C-B11C-C82F320CB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568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195615-8E92-4A08-A385-3750ECFDC8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B24993-3ED4-42FB-B185-EC7CD0D361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E157AC-0269-4E11-82E3-6985D744FC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ABCEE-8683-4D9A-A441-B1CD69734240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6FC9E7-93B1-4F66-B6DD-D605DFE8A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E2BDBC-DDD2-459F-A73C-DB27BD9EC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575AD-230A-452C-B11C-C82F320CB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546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49E3F-5A51-4E1A-B228-17B193F82E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39A1D9-9C08-40B3-9263-FD382650E2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30A629-F9EA-44C4-88F8-57C7AD7CE7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395238-323D-480F-8999-3E12E6D0FD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ABCEE-8683-4D9A-A441-B1CD69734240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F39B20-4695-4299-95B1-B0929F785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96DD6C-8255-440F-B752-C5FEE0C22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575AD-230A-452C-B11C-C82F320CB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787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AC0C0E-C88A-48EA-B0ED-DA0242BCCB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FA44CD-034D-48CE-A998-1BF570DDEC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E9DDE6-0F76-4AE0-9280-017801E587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3278D06-25B5-4574-A1D4-474C3F4C57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666A25D-2339-49E9-9E9A-DF8F098076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EA45A03-B8A5-44FE-980F-4E2928C96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ABCEE-8683-4D9A-A441-B1CD69734240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BB2472D-4CFA-433A-9300-63969D783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2696A9C-DB24-441C-BE82-1C5F2D6A4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575AD-230A-452C-B11C-C82F320CB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222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2E981A-A00B-4E74-B5E4-E6B6419AE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9FAFC54-6525-4A0F-B35F-419F39188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ABCEE-8683-4D9A-A441-B1CD69734240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052440-C20B-482B-A52A-DD60A0F17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763CEC-4C4C-412E-B395-65D4163C4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575AD-230A-452C-B11C-C82F320CB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062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2D15BB2-047A-4B24-9ABC-F132917E0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ABCEE-8683-4D9A-A441-B1CD69734240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C3B742-5AF1-432B-8800-BB596C3B30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AC691C-C025-426A-8F7D-4C02BAC85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575AD-230A-452C-B11C-C82F320CB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452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98BEA2-ED90-4F6A-ACD6-F31CFFD7CB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10B614-5E6A-4599-B959-86EF54538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708183-58CE-4ECD-942B-F99A1E3FFB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F1CBA5-2BEA-4FF2-A6FB-714F42F5F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ABCEE-8683-4D9A-A441-B1CD69734240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400F63-619D-45BB-ADC3-D46B4283A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0B017E-E1E8-4684-A41B-DE3295985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575AD-230A-452C-B11C-C82F320CB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686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2369A2-0817-4FD6-A60E-8975EA53E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A10CCB5-10AB-4270-9E11-159835B193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375B2C-E180-40E1-8F8B-463E9C3FB7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2040F3-8759-4C58-89BB-58852DF1A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ABCEE-8683-4D9A-A441-B1CD69734240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3D9F70-AF35-40FD-9026-89669938AB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A1CE0A-8C9B-4C69-918D-EDE0067D5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575AD-230A-452C-B11C-C82F320CB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150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4EF44CE-4F55-4433-9170-5BB607B238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D260C8-30A5-436F-83BF-EDC6AF44CD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F5FCBC-C4B4-4FBF-B572-841D44BF00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EABCEE-8683-4D9A-A441-B1CD69734240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DCEEC9-C709-4F3A-A4D2-8342D7EF0C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9169FF-BB0D-42C9-BD10-3B871C0C96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B575AD-230A-452C-B11C-C82F320CBA4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MSIPCMContentMarking" descr="{&quot;HashCode&quot;:-1220536117,&quot;Placement&quot;:&quot;Footer&quot;}">
            <a:extLst>
              <a:ext uri="{FF2B5EF4-FFF2-40B4-BE49-F238E27FC236}">
                <a16:creationId xmlns:a16="http://schemas.microsoft.com/office/drawing/2014/main" id="{3F8C3E5B-4A5B-4E33-8276-C6E94E47865B}"/>
              </a:ext>
            </a:extLst>
          </p:cNvPr>
          <p:cNvSpPr txBox="1"/>
          <p:nvPr userDrawn="1"/>
        </p:nvSpPr>
        <p:spPr>
          <a:xfrm>
            <a:off x="0" y="6629836"/>
            <a:ext cx="1098097" cy="22816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US" sz="800">
                <a:solidFill>
                  <a:srgbClr val="000000"/>
                </a:solidFill>
                <a:latin typeface="Calibri" panose="020F0502020204030204" pitchFamily="34" charset="0"/>
              </a:rPr>
              <a:t>Classified as Internal</a:t>
            </a:r>
          </a:p>
        </p:txBody>
      </p:sp>
    </p:spTree>
    <p:extLst>
      <p:ext uri="{BB962C8B-B14F-4D97-AF65-F5344CB8AC3E}">
        <p14:creationId xmlns:p14="http://schemas.microsoft.com/office/powerpoint/2010/main" val="3112701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AF42229-B9AC-4D76-9642-F2200AD8C3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0547" y="499498"/>
            <a:ext cx="6691166" cy="4826415"/>
          </a:xfrm>
          <a:prstGeom prst="rect">
            <a:avLst/>
          </a:prstGeom>
        </p:spPr>
      </p:pic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70A81381-7098-45C1-A049-3C90B27CB73E}"/>
              </a:ext>
            </a:extLst>
          </p:cNvPr>
          <p:cNvCxnSpPr>
            <a:cxnSpLocks/>
          </p:cNvCxnSpPr>
          <p:nvPr/>
        </p:nvCxnSpPr>
        <p:spPr>
          <a:xfrm flipH="1" flipV="1">
            <a:off x="3527098" y="1767840"/>
            <a:ext cx="763117" cy="17790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284A8AEB-7CF0-4D3B-8CF4-1C8FA705222C}"/>
              </a:ext>
            </a:extLst>
          </p:cNvPr>
          <p:cNvSpPr txBox="1"/>
          <p:nvPr/>
        </p:nvSpPr>
        <p:spPr>
          <a:xfrm>
            <a:off x="2133600" y="1463040"/>
            <a:ext cx="134982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>
                <a:latin typeface="Arial" panose="020B0604020202020204" pitchFamily="34" charset="0"/>
                <a:cs typeface="Arial" panose="020B0604020202020204" pitchFamily="34" charset="0"/>
              </a:rPr>
              <a:t>Home – Trở về đế sạc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9A0439D-E2A6-48BA-9D81-3EDF8B984B5B}"/>
              </a:ext>
            </a:extLst>
          </p:cNvPr>
          <p:cNvCxnSpPr>
            <a:cxnSpLocks/>
          </p:cNvCxnSpPr>
          <p:nvPr/>
        </p:nvCxnSpPr>
        <p:spPr>
          <a:xfrm flipH="1">
            <a:off x="2546803" y="2520512"/>
            <a:ext cx="2013380" cy="118806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CC05467D-14E6-40D1-9889-2AF2FFBE137C}"/>
              </a:ext>
            </a:extLst>
          </p:cNvPr>
          <p:cNvSpPr txBox="1"/>
          <p:nvPr/>
        </p:nvSpPr>
        <p:spPr>
          <a:xfrm>
            <a:off x="1250718" y="3563630"/>
            <a:ext cx="134982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>
                <a:latin typeface="Arial" panose="020B0604020202020204" pitchFamily="34" charset="0"/>
                <a:cs typeface="Arial" panose="020B0604020202020204" pitchFamily="34" charset="0"/>
              </a:rPr>
              <a:t>Wifi – Kết nối qua App Wellbeing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01AED72A-F9E2-479B-92E7-B1B94D510C0B}"/>
              </a:ext>
            </a:extLst>
          </p:cNvPr>
          <p:cNvCxnSpPr>
            <a:cxnSpLocks/>
          </p:cNvCxnSpPr>
          <p:nvPr/>
        </p:nvCxnSpPr>
        <p:spPr>
          <a:xfrm flipH="1">
            <a:off x="3370217" y="2741409"/>
            <a:ext cx="1564434" cy="198734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F9F1A39E-3900-46B8-B5D5-43FC17C9598A}"/>
              </a:ext>
            </a:extLst>
          </p:cNvPr>
          <p:cNvSpPr txBox="1"/>
          <p:nvPr/>
        </p:nvSpPr>
        <p:spPr>
          <a:xfrm>
            <a:off x="2546803" y="4839663"/>
            <a:ext cx="134982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>
                <a:latin typeface="Arial" panose="020B0604020202020204" pitchFamily="34" charset="0"/>
                <a:cs typeface="Arial" panose="020B0604020202020204" pitchFamily="34" charset="0"/>
              </a:rPr>
              <a:t>Thùng rác đầy </a:t>
            </a:r>
            <a:br>
              <a:rPr lang="en-US" sz="15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500">
                <a:latin typeface="Arial" panose="020B0604020202020204" pitchFamily="34" charset="0"/>
                <a:cs typeface="Arial" panose="020B0604020202020204" pitchFamily="34" charset="0"/>
              </a:rPr>
              <a:t>(cần đổ rác)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B47AC7FD-1F3A-4FA1-A1C9-1736DAEFE967}"/>
              </a:ext>
            </a:extLst>
          </p:cNvPr>
          <p:cNvCxnSpPr>
            <a:cxnSpLocks/>
          </p:cNvCxnSpPr>
          <p:nvPr/>
        </p:nvCxnSpPr>
        <p:spPr>
          <a:xfrm flipH="1">
            <a:off x="5050971" y="3244733"/>
            <a:ext cx="1625980" cy="237976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2C99C076-0C83-4751-8AEA-F89D69438711}"/>
              </a:ext>
            </a:extLst>
          </p:cNvPr>
          <p:cNvSpPr txBox="1"/>
          <p:nvPr/>
        </p:nvSpPr>
        <p:spPr>
          <a:xfrm>
            <a:off x="4376160" y="5624493"/>
            <a:ext cx="134982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>
                <a:latin typeface="Arial" panose="020B0604020202020204" pitchFamily="34" charset="0"/>
                <a:cs typeface="Arial" panose="020B0604020202020204" pitchFamily="34" charset="0"/>
              </a:rPr>
              <a:t>Robot bị lỗi/ bị mắc kẹt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7A6413C4-3887-4434-AF9E-08379E6E516F}"/>
              </a:ext>
            </a:extLst>
          </p:cNvPr>
          <p:cNvCxnSpPr>
            <a:cxnSpLocks/>
          </p:cNvCxnSpPr>
          <p:nvPr/>
        </p:nvCxnSpPr>
        <p:spPr>
          <a:xfrm>
            <a:off x="7220321" y="3371008"/>
            <a:ext cx="672515" cy="195490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CDEED4EE-D579-49EA-AA28-ABE5BB0FEC5E}"/>
              </a:ext>
            </a:extLst>
          </p:cNvPr>
          <p:cNvSpPr txBox="1"/>
          <p:nvPr/>
        </p:nvSpPr>
        <p:spPr>
          <a:xfrm>
            <a:off x="7309417" y="5403910"/>
            <a:ext cx="134982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>
                <a:latin typeface="Arial" panose="020B0604020202020204" pitchFamily="34" charset="0"/>
                <a:cs typeface="Arial" panose="020B0604020202020204" pitchFamily="34" charset="0"/>
              </a:rPr>
              <a:t>Mức Pin của Robot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ADCA55A0-622D-4E9F-958F-19D320E3B769}"/>
              </a:ext>
            </a:extLst>
          </p:cNvPr>
          <p:cNvCxnSpPr>
            <a:cxnSpLocks/>
          </p:cNvCxnSpPr>
          <p:nvPr/>
        </p:nvCxnSpPr>
        <p:spPr>
          <a:xfrm>
            <a:off x="7726395" y="3371007"/>
            <a:ext cx="1928499" cy="146865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606CE559-E3D0-493B-B635-C259D7F0AADF}"/>
              </a:ext>
            </a:extLst>
          </p:cNvPr>
          <p:cNvSpPr txBox="1"/>
          <p:nvPr/>
        </p:nvSpPr>
        <p:spPr>
          <a:xfrm>
            <a:off x="9127375" y="4921205"/>
            <a:ext cx="192849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>
                <a:latin typeface="Arial" panose="020B0604020202020204" pitchFamily="34" charset="0"/>
                <a:cs typeface="Arial" panose="020B0604020202020204" pitchFamily="34" charset="0"/>
              </a:rPr>
              <a:t>Dừng/ Kh</a:t>
            </a:r>
            <a:r>
              <a:rPr lang="vi-VN" sz="1500">
                <a:latin typeface="Arial" panose="020B0604020202020204" pitchFamily="34" charset="0"/>
                <a:cs typeface="Arial" panose="020B0604020202020204" pitchFamily="34" charset="0"/>
              </a:rPr>
              <a:t>ơ</a:t>
            </a:r>
            <a:r>
              <a:rPr lang="en-US" sz="1500">
                <a:latin typeface="Arial" panose="020B0604020202020204" pitchFamily="34" charset="0"/>
                <a:cs typeface="Arial" panose="020B0604020202020204" pitchFamily="34" charset="0"/>
              </a:rPr>
              <a:t>̉i động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A37E22EC-BA91-4E66-B3B0-AE158103E139}"/>
              </a:ext>
            </a:extLst>
          </p:cNvPr>
          <p:cNvCxnSpPr>
            <a:cxnSpLocks/>
          </p:cNvCxnSpPr>
          <p:nvPr/>
        </p:nvCxnSpPr>
        <p:spPr>
          <a:xfrm>
            <a:off x="8098971" y="3061995"/>
            <a:ext cx="1698816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5748C121-A98B-4525-973B-C6FD80E55BA0}"/>
              </a:ext>
            </a:extLst>
          </p:cNvPr>
          <p:cNvSpPr txBox="1"/>
          <p:nvPr/>
        </p:nvSpPr>
        <p:spPr>
          <a:xfrm>
            <a:off x="9927439" y="2900412"/>
            <a:ext cx="192849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>
                <a:latin typeface="Arial" panose="020B0604020202020204" pitchFamily="34" charset="0"/>
                <a:cs typeface="Arial" panose="020B0604020202020204" pitchFamily="34" charset="0"/>
              </a:rPr>
              <a:t>Các Mức công suất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7D07CBB5-27C8-452E-97FE-25FAFCB550F0}"/>
              </a:ext>
            </a:extLst>
          </p:cNvPr>
          <p:cNvCxnSpPr>
            <a:cxnSpLocks/>
          </p:cNvCxnSpPr>
          <p:nvPr/>
        </p:nvCxnSpPr>
        <p:spPr>
          <a:xfrm flipH="1">
            <a:off x="2237366" y="2262332"/>
            <a:ext cx="1929171" cy="14727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A64E43B3-234F-48DF-94F9-1036F99F1E77}"/>
              </a:ext>
            </a:extLst>
          </p:cNvPr>
          <p:cNvSpPr txBox="1"/>
          <p:nvPr/>
        </p:nvSpPr>
        <p:spPr>
          <a:xfrm>
            <a:off x="836386" y="2236336"/>
            <a:ext cx="134982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>
                <a:latin typeface="Arial" panose="020B0604020202020204" pitchFamily="34" charset="0"/>
                <a:cs typeface="Arial" panose="020B0604020202020204" pitchFamily="34" charset="0"/>
              </a:rPr>
              <a:t>SPOT – Hút bụi khu vực diện tích nhỏ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546213C-F947-483F-A434-B2E636B40052}"/>
              </a:ext>
            </a:extLst>
          </p:cNvPr>
          <p:cNvSpPr txBox="1"/>
          <p:nvPr/>
        </p:nvSpPr>
        <p:spPr>
          <a:xfrm>
            <a:off x="287383" y="226423"/>
            <a:ext cx="58086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CƠ BẢN VỀ ROBOT HÚT BỤI</a:t>
            </a:r>
          </a:p>
        </p:txBody>
      </p:sp>
    </p:spTree>
    <p:extLst>
      <p:ext uri="{BB962C8B-B14F-4D97-AF65-F5344CB8AC3E}">
        <p14:creationId xmlns:p14="http://schemas.microsoft.com/office/powerpoint/2010/main" val="1026536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1ED86CC-A78C-4D15-A218-51905369F08F}"/>
              </a:ext>
            </a:extLst>
          </p:cNvPr>
          <p:cNvSpPr txBox="1"/>
          <p:nvPr/>
        </p:nvSpPr>
        <p:spPr>
          <a:xfrm>
            <a:off x="287383" y="226423"/>
            <a:ext cx="58086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ỨNG DỤNG WELLBEING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53E19F29-EF4D-4ECA-9AA8-607D7CBDDD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383" y="1128491"/>
            <a:ext cx="2241119" cy="4846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92B4BC8-F3F8-462E-9B2F-6B78D8175967}"/>
              </a:ext>
            </a:extLst>
          </p:cNvPr>
          <p:cNvSpPr txBox="1"/>
          <p:nvPr/>
        </p:nvSpPr>
        <p:spPr>
          <a:xfrm>
            <a:off x="287383" y="666826"/>
            <a:ext cx="422676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>
                <a:solidFill>
                  <a:srgbClr val="002060"/>
                </a:solidFill>
              </a:rPr>
              <a:t>Giao diện màn hình chính</a:t>
            </a: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EFDA2508-D471-46C0-A1FB-65D8B83791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3641" y="1128491"/>
            <a:ext cx="2237384" cy="4846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>
            <a:extLst>
              <a:ext uri="{FF2B5EF4-FFF2-40B4-BE49-F238E27FC236}">
                <a16:creationId xmlns:a16="http://schemas.microsoft.com/office/drawing/2014/main" id="{B93D36A3-9D15-4CF3-A5BF-FB6DAC50435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874"/>
          <a:stretch/>
        </p:blipFill>
        <p:spPr bwMode="auto">
          <a:xfrm>
            <a:off x="7283207" y="550070"/>
            <a:ext cx="2327340" cy="2274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>
            <a:extLst>
              <a:ext uri="{FF2B5EF4-FFF2-40B4-BE49-F238E27FC236}">
                <a16:creationId xmlns:a16="http://schemas.microsoft.com/office/drawing/2014/main" id="{F2250B34-4604-45B0-B6D8-A03ABBF9F29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618"/>
          <a:stretch/>
        </p:blipFill>
        <p:spPr bwMode="auto">
          <a:xfrm>
            <a:off x="7541623" y="4554583"/>
            <a:ext cx="2237384" cy="1666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83D362EC-A79F-42B2-BCE8-EF9A5ACEA487}"/>
              </a:ext>
            </a:extLst>
          </p:cNvPr>
          <p:cNvSpPr txBox="1"/>
          <p:nvPr/>
        </p:nvSpPr>
        <p:spPr>
          <a:xfrm>
            <a:off x="1966719" y="665005"/>
            <a:ext cx="422676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1">
                <a:solidFill>
                  <a:srgbClr val="002060"/>
                </a:solidFill>
              </a:rPr>
              <a:t>Giao diện điều khiển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2C48C4F-5303-4118-BA16-5C5F55CD371E}"/>
              </a:ext>
            </a:extLst>
          </p:cNvPr>
          <p:cNvSpPr/>
          <p:nvPr/>
        </p:nvSpPr>
        <p:spPr>
          <a:xfrm>
            <a:off x="2860098" y="2573486"/>
            <a:ext cx="997799" cy="537762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00D83DC5-5A4E-417C-B7BB-D36ADCA239BB}"/>
              </a:ext>
            </a:extLst>
          </p:cNvPr>
          <p:cNvCxnSpPr>
            <a:cxnSpLocks/>
          </p:cNvCxnSpPr>
          <p:nvPr/>
        </p:nvCxnSpPr>
        <p:spPr>
          <a:xfrm flipV="1">
            <a:off x="3384261" y="1687518"/>
            <a:ext cx="3704516" cy="89105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87FDA0A1-09EB-4DDA-B2CE-E491779F9692}"/>
              </a:ext>
            </a:extLst>
          </p:cNvPr>
          <p:cNvCxnSpPr>
            <a:cxnSpLocks/>
          </p:cNvCxnSpPr>
          <p:nvPr/>
        </p:nvCxnSpPr>
        <p:spPr>
          <a:xfrm>
            <a:off x="4947716" y="3111248"/>
            <a:ext cx="2285639" cy="187876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4AAC598A-5E7E-47F7-AB6A-BF5DF376F52D}"/>
              </a:ext>
            </a:extLst>
          </p:cNvPr>
          <p:cNvSpPr/>
          <p:nvPr/>
        </p:nvSpPr>
        <p:spPr>
          <a:xfrm>
            <a:off x="3960848" y="2579301"/>
            <a:ext cx="997799" cy="537762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62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1ED86CC-A78C-4D15-A218-51905369F08F}"/>
              </a:ext>
            </a:extLst>
          </p:cNvPr>
          <p:cNvSpPr txBox="1"/>
          <p:nvPr/>
        </p:nvSpPr>
        <p:spPr>
          <a:xfrm>
            <a:off x="287383" y="226423"/>
            <a:ext cx="58086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ỨNG DỤNG WELLBEING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92B4BC8-F3F8-462E-9B2F-6B78D8175967}"/>
              </a:ext>
            </a:extLst>
          </p:cNvPr>
          <p:cNvSpPr txBox="1"/>
          <p:nvPr/>
        </p:nvSpPr>
        <p:spPr>
          <a:xfrm>
            <a:off x="287383" y="666826"/>
            <a:ext cx="422676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>
                <a:solidFill>
                  <a:srgbClr val="002060"/>
                </a:solidFill>
              </a:rPr>
              <a:t>Tab Thiết lập thời gian hoạt động</a:t>
            </a:r>
          </a:p>
        </p:txBody>
      </p:sp>
      <p:pic>
        <p:nvPicPr>
          <p:cNvPr id="1030" name="Picture 6">
            <a:extLst>
              <a:ext uri="{FF2B5EF4-FFF2-40B4-BE49-F238E27FC236}">
                <a16:creationId xmlns:a16="http://schemas.microsoft.com/office/drawing/2014/main" id="{480ABEF7-599B-466B-874D-780AF2FB47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382" y="1128491"/>
            <a:ext cx="2551611" cy="5526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61208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ài liệu" ma:contentTypeID="0x010100DB115D4307464F418ACDAC0B442D42AA" ma:contentTypeVersion="15" ma:contentTypeDescription="Tạo tài liệu mới." ma:contentTypeScope="" ma:versionID="3e806f7dab9fa269c14dcd89371fc5dc">
  <xsd:schema xmlns:xsd="http://www.w3.org/2001/XMLSchema" xmlns:xs="http://www.w3.org/2001/XMLSchema" xmlns:p="http://schemas.microsoft.com/office/2006/metadata/properties" xmlns:ns1="http://schemas.microsoft.com/sharepoint/v3" xmlns:ns2="16a4846b-b551-4947-b410-0fbd457f7744" xmlns:ns3="64ca9439-1b27-43de-b380-c8e2a8057e05" targetNamespace="http://schemas.microsoft.com/office/2006/metadata/properties" ma:root="true" ma:fieldsID="d630942d08c71257ba458c597aefbde2" ns1:_="" ns2:_="" ns3:_="">
    <xsd:import namespace="http://schemas.microsoft.com/sharepoint/v3"/>
    <xsd:import namespace="16a4846b-b551-4947-b410-0fbd457f7744"/>
    <xsd:import namespace="64ca9439-1b27-43de-b380-c8e2a8057e0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1" nillable="true" ma:displayName="Đặc tính Chính sách Tuân thủ Hợp nhất" ma:hidden="true" ma:internalName="_ip_UnifiedCompliancePolicyProperties">
      <xsd:simpleType>
        <xsd:restriction base="dms:Note"/>
      </xsd:simpleType>
    </xsd:element>
    <xsd:element name="_ip_UnifiedCompliancePolicyUIAction" ma:index="22" nillable="true" ma:displayName="Thao tác UI của Chính sách Tuân thủ Hợp nhất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a4846b-b551-4947-b410-0fbd457f77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ca9439-1b27-43de-b380-c8e2a8057e05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Chia sẻ Với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Chia sẻ Có Chi tiế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Loại Nội dung"/>
        <xsd:element ref="dc:title" minOccurs="0" maxOccurs="1" ma:index="4" ma:displayName="Tiêu đề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CB428E3-175D-4079-AC60-E19A005E6191}"/>
</file>

<file path=customXml/itemProps2.xml><?xml version="1.0" encoding="utf-8"?>
<ds:datastoreItem xmlns:ds="http://schemas.openxmlformats.org/officeDocument/2006/customXml" ds:itemID="{330D251D-8837-4902-B1DF-13A266F51CD3}"/>
</file>

<file path=customXml/itemProps3.xml><?xml version="1.0" encoding="utf-8"?>
<ds:datastoreItem xmlns:ds="http://schemas.openxmlformats.org/officeDocument/2006/customXml" ds:itemID="{E93C96E2-2BAD-4E8B-ABC1-59361F66B00D}"/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80</Words>
  <Application>Microsoft Office PowerPoint</Application>
  <PresentationFormat>Widescreen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Tranha Loc</dc:creator>
  <cp:lastModifiedBy>Tranha Loc</cp:lastModifiedBy>
  <cp:revision>7</cp:revision>
  <dcterms:created xsi:type="dcterms:W3CDTF">2021-03-12T06:53:39Z</dcterms:created>
  <dcterms:modified xsi:type="dcterms:W3CDTF">2021-03-12T07:14:18Z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77eab6e-04c6-4822-9252-98ab9f25736b_Enabled">
    <vt:lpwstr>True</vt:lpwstr>
  </property>
  <property fmtid="{D5CDD505-2E9C-101B-9397-08002B2CF9AE}" pid="3" name="MSIP_Label_477eab6e-04c6-4822-9252-98ab9f25736b_SiteId">
    <vt:lpwstr>d2007bef-127d-4591-97ac-10d72fe28031</vt:lpwstr>
  </property>
  <property fmtid="{D5CDD505-2E9C-101B-9397-08002B2CF9AE}" pid="4" name="MSIP_Label_477eab6e-04c6-4822-9252-98ab9f25736b_Owner">
    <vt:lpwstr>tranha.loc@electrolux.com</vt:lpwstr>
  </property>
  <property fmtid="{D5CDD505-2E9C-101B-9397-08002B2CF9AE}" pid="5" name="MSIP_Label_477eab6e-04c6-4822-9252-98ab9f25736b_SetDate">
    <vt:lpwstr>2021-03-12T07:04:11.3439419Z</vt:lpwstr>
  </property>
  <property fmtid="{D5CDD505-2E9C-101B-9397-08002B2CF9AE}" pid="6" name="MSIP_Label_477eab6e-04c6-4822-9252-98ab9f25736b_Name">
    <vt:lpwstr>Internal</vt:lpwstr>
  </property>
  <property fmtid="{D5CDD505-2E9C-101B-9397-08002B2CF9AE}" pid="7" name="MSIP_Label_477eab6e-04c6-4822-9252-98ab9f25736b_Application">
    <vt:lpwstr>Microsoft Azure Information Protection</vt:lpwstr>
  </property>
  <property fmtid="{D5CDD505-2E9C-101B-9397-08002B2CF9AE}" pid="8" name="MSIP_Label_477eab6e-04c6-4822-9252-98ab9f25736b_ActionId">
    <vt:lpwstr>cd97c67e-abb7-4633-adc3-54244d02d861</vt:lpwstr>
  </property>
  <property fmtid="{D5CDD505-2E9C-101B-9397-08002B2CF9AE}" pid="9" name="MSIP_Label_477eab6e-04c6-4822-9252-98ab9f25736b_Extended_MSFT_Method">
    <vt:lpwstr>Automatic</vt:lpwstr>
  </property>
  <property fmtid="{D5CDD505-2E9C-101B-9397-08002B2CF9AE}" pid="10" name="Sensitivity">
    <vt:lpwstr>Internal</vt:lpwstr>
  </property>
  <property fmtid="{D5CDD505-2E9C-101B-9397-08002B2CF9AE}" pid="11" name="ContentTypeId">
    <vt:lpwstr>0x010100DB115D4307464F418ACDAC0B442D42AA</vt:lpwstr>
  </property>
</Properties>
</file>